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328" r:id="rId2"/>
    <p:sldId id="331" r:id="rId3"/>
    <p:sldId id="258" r:id="rId4"/>
    <p:sldId id="262" r:id="rId5"/>
    <p:sldId id="320" r:id="rId6"/>
    <p:sldId id="327" r:id="rId7"/>
    <p:sldId id="316" r:id="rId8"/>
    <p:sldId id="322" r:id="rId9"/>
    <p:sldId id="332" r:id="rId10"/>
    <p:sldId id="259" r:id="rId11"/>
    <p:sldId id="260" r:id="rId12"/>
    <p:sldId id="326" r:id="rId13"/>
    <p:sldId id="325" r:id="rId14"/>
    <p:sldId id="267" r:id="rId15"/>
    <p:sldId id="307" r:id="rId16"/>
    <p:sldId id="269" r:id="rId17"/>
    <p:sldId id="270" r:id="rId18"/>
    <p:sldId id="271" r:id="rId19"/>
    <p:sldId id="324" r:id="rId20"/>
    <p:sldId id="275" r:id="rId21"/>
    <p:sldId id="304" r:id="rId22"/>
    <p:sldId id="300" r:id="rId23"/>
    <p:sldId id="301" r:id="rId24"/>
    <p:sldId id="313" r:id="rId25"/>
    <p:sldId id="302" r:id="rId26"/>
    <p:sldId id="303" r:id="rId27"/>
    <p:sldId id="277" r:id="rId28"/>
    <p:sldId id="279" r:id="rId29"/>
    <p:sldId id="283" r:id="rId30"/>
    <p:sldId id="312" r:id="rId31"/>
    <p:sldId id="284" r:id="rId32"/>
    <p:sldId id="288" r:id="rId33"/>
    <p:sldId id="289" r:id="rId34"/>
    <p:sldId id="290" r:id="rId35"/>
    <p:sldId id="291" r:id="rId36"/>
    <p:sldId id="292" r:id="rId37"/>
    <p:sldId id="293" r:id="rId38"/>
    <p:sldId id="295" r:id="rId39"/>
    <p:sldId id="296" r:id="rId40"/>
    <p:sldId id="297" r:id="rId41"/>
    <p:sldId id="298" r:id="rId42"/>
    <p:sldId id="330" r:id="rId43"/>
  </p:sldIdLst>
  <p:sldSz cx="9144000" cy="6858000" type="screen4x3"/>
  <p:notesSz cx="9144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ra" initials="S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01F"/>
    <a:srgbClr val="F56C17"/>
    <a:srgbClr val="EE5044"/>
    <a:srgbClr val="EDAF7B"/>
    <a:srgbClr val="E89858"/>
    <a:srgbClr val="FBB479"/>
    <a:srgbClr val="F1A973"/>
    <a:srgbClr val="FD8E51"/>
    <a:srgbClr val="FAB690"/>
    <a:srgbClr val="F18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ile con tema 1 - Color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6" autoAdjust="0"/>
    <p:restoredTop sz="94662" autoAdjust="0"/>
  </p:normalViewPr>
  <p:slideViewPr>
    <p:cSldViewPr>
      <p:cViewPr>
        <p:scale>
          <a:sx n="60" d="100"/>
          <a:sy n="60" d="100"/>
        </p:scale>
        <p:origin x="-1680" y="-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88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4D7DD-1589-4BC6-BF6F-59BBC808418A}" type="datetimeFigureOut">
              <a:rPr lang="it-IT" smtClean="0"/>
              <a:t>12/09/2019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5B08F-4D16-49B9-B69D-4A4C6B322D1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7266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B08F-4D16-49B9-B69D-4A4C6B322D1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5496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B08F-4D16-49B9-B69D-4A4C6B322D1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224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B08F-4D16-49B9-B69D-4A4C6B322D1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4050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B08F-4D16-49B9-B69D-4A4C6B322D1A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2451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B08F-4D16-49B9-B69D-4A4C6B322D1A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1691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3F46D-947C-4E38-8636-C8ABCDEE84EA}" type="datetimeFigureOut">
              <a:rPr lang="it-IT" smtClean="0"/>
              <a:t>12/09/2019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3825-B400-47EA-A723-B46AE3261E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2965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3F46D-947C-4E38-8636-C8ABCDEE84EA}" type="datetimeFigureOut">
              <a:rPr lang="it-IT" smtClean="0"/>
              <a:t>12/09/2019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3825-B400-47EA-A723-B46AE3261E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2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3F46D-947C-4E38-8636-C8ABCDEE84EA}" type="datetimeFigureOut">
              <a:rPr lang="it-IT" smtClean="0"/>
              <a:t>12/09/2019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3825-B400-47EA-A723-B46AE3261E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668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3F46D-947C-4E38-8636-C8ABCDEE84EA}" type="datetimeFigureOut">
              <a:rPr lang="it-IT" smtClean="0"/>
              <a:t>12/09/2019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3825-B400-47EA-A723-B46AE3261E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847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3F46D-947C-4E38-8636-C8ABCDEE84EA}" type="datetimeFigureOut">
              <a:rPr lang="it-IT" smtClean="0"/>
              <a:t>12/09/2019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3825-B400-47EA-A723-B46AE3261E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872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3F46D-947C-4E38-8636-C8ABCDEE84EA}" type="datetimeFigureOut">
              <a:rPr lang="it-IT" smtClean="0"/>
              <a:t>12/09/2019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3825-B400-47EA-A723-B46AE3261E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808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3F46D-947C-4E38-8636-C8ABCDEE84EA}" type="datetimeFigureOut">
              <a:rPr lang="it-IT" smtClean="0"/>
              <a:t>12/09/2019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3825-B400-47EA-A723-B46AE3261E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895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3F46D-947C-4E38-8636-C8ABCDEE84EA}" type="datetimeFigureOut">
              <a:rPr lang="it-IT" smtClean="0"/>
              <a:t>12/09/2019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3825-B400-47EA-A723-B46AE3261E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810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3F46D-947C-4E38-8636-C8ABCDEE84EA}" type="datetimeFigureOut">
              <a:rPr lang="it-IT" smtClean="0"/>
              <a:t>12/09/2019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3825-B400-47EA-A723-B46AE3261E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2429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3F46D-947C-4E38-8636-C8ABCDEE84EA}" type="datetimeFigureOut">
              <a:rPr lang="it-IT" smtClean="0"/>
              <a:t>12/09/2019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3825-B400-47EA-A723-B46AE3261E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636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3F46D-947C-4E38-8636-C8ABCDEE84EA}" type="datetimeFigureOut">
              <a:rPr lang="it-IT" smtClean="0"/>
              <a:t>12/09/2019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3825-B400-47EA-A723-B46AE3261E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085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3F46D-947C-4E38-8636-C8ABCDEE84EA}" type="datetimeFigureOut">
              <a:rPr lang="it-IT" smtClean="0"/>
              <a:t>12/09/2019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F3825-B400-47EA-A723-B46AE3261E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33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57" y="19472"/>
            <a:ext cx="9118037" cy="683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045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45"/>
          <a:stretch/>
        </p:blipFill>
        <p:spPr>
          <a:xfrm>
            <a:off x="4" y="476674"/>
            <a:ext cx="9049407" cy="5780796"/>
          </a:xfrm>
        </p:spPr>
      </p:pic>
    </p:spTree>
    <p:extLst>
      <p:ext uri="{BB962C8B-B14F-4D97-AF65-F5344CB8AC3E}">
        <p14:creationId xmlns:p14="http://schemas.microsoft.com/office/powerpoint/2010/main" val="293732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2"/>
          <a:stretch/>
        </p:blipFill>
        <p:spPr>
          <a:xfrm>
            <a:off x="0" y="988"/>
            <a:ext cx="9144000" cy="6857015"/>
          </a:xfrm>
        </p:spPr>
      </p:pic>
    </p:spTree>
    <p:extLst>
      <p:ext uri="{BB962C8B-B14F-4D97-AF65-F5344CB8AC3E}">
        <p14:creationId xmlns:p14="http://schemas.microsoft.com/office/powerpoint/2010/main" val="299638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610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914400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056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9"/>
          <a:stretch/>
        </p:blipFill>
        <p:spPr bwMode="auto">
          <a:xfrm>
            <a:off x="0" y="404664"/>
            <a:ext cx="9083338" cy="58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3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187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85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" t="-8584" r="3258" b="8584"/>
          <a:stretch/>
        </p:blipFill>
        <p:spPr>
          <a:xfrm>
            <a:off x="-32489" y="-459432"/>
            <a:ext cx="9176489" cy="5328592"/>
          </a:xfrm>
        </p:spPr>
      </p:pic>
    </p:spTree>
    <p:extLst>
      <p:ext uri="{BB962C8B-B14F-4D97-AF65-F5344CB8AC3E}">
        <p14:creationId xmlns:p14="http://schemas.microsoft.com/office/powerpoint/2010/main" val="12191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6" y="-6745"/>
            <a:ext cx="8589367" cy="6871495"/>
          </a:xfrm>
        </p:spPr>
      </p:pic>
    </p:spTree>
    <p:extLst>
      <p:ext uri="{BB962C8B-B14F-4D97-AF65-F5344CB8AC3E}">
        <p14:creationId xmlns:p14="http://schemas.microsoft.com/office/powerpoint/2010/main" val="395121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t="1290" r="4613" b="3443"/>
          <a:stretch/>
        </p:blipFill>
        <p:spPr bwMode="auto">
          <a:xfrm>
            <a:off x="4" y="1"/>
            <a:ext cx="9162165" cy="6861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078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3370"/>
            <a:ext cx="9161827" cy="6871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9663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6" y="2089619"/>
            <a:ext cx="8759359" cy="267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4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316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01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6" name="Picture 2" descr="C:\Users\Sara\Desktop\MAGISTRALE\secondo semestre-  3 term\pescarin\foto per progetto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07"/>
            <a:ext cx="9144000" cy="685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49423" y="6211671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Yu Gothic" panose="020B0400000000000000" pitchFamily="34" charset="-128"/>
                <a:ea typeface="Yu Gothic" panose="020B0400000000000000" pitchFamily="34" charset="-128"/>
                <a:cs typeface="Open Sans" panose="020B0606030504020204" pitchFamily="34" charset="0"/>
              </a:rPr>
              <a:t>NOTE: this </a:t>
            </a:r>
            <a:r>
              <a:rPr lang="en-US" sz="1600" dirty="0">
                <a:latin typeface="Yu Gothic" panose="020B0400000000000000" pitchFamily="34" charset="-128"/>
                <a:ea typeface="Yu Gothic" panose="020B0400000000000000" pitchFamily="34" charset="-128"/>
                <a:cs typeface="Open Sans" panose="020B0606030504020204" pitchFamily="34" charset="0"/>
              </a:rPr>
              <a:t>application can be download via play store for both </a:t>
            </a:r>
            <a:r>
              <a:rPr lang="en-US" sz="1600" dirty="0" err="1">
                <a:latin typeface="Yu Gothic" panose="020B0400000000000000" pitchFamily="34" charset="-128"/>
                <a:ea typeface="Yu Gothic" panose="020B0400000000000000" pitchFamily="34" charset="-128"/>
                <a:cs typeface="Open Sans" panose="020B0606030504020204" pitchFamily="34" charset="0"/>
              </a:rPr>
              <a:t>I</a:t>
            </a:r>
            <a:r>
              <a:rPr lang="en-US" sz="1600" dirty="0" err="1" smtClean="0">
                <a:latin typeface="Yu Gothic" panose="020B0400000000000000" pitchFamily="34" charset="-128"/>
                <a:ea typeface="Yu Gothic" panose="020B0400000000000000" pitchFamily="34" charset="-128"/>
                <a:cs typeface="Open Sans" panose="020B0606030504020204" pitchFamily="34" charset="0"/>
              </a:rPr>
              <a:t>os</a:t>
            </a:r>
            <a:r>
              <a:rPr lang="en-US" sz="1600" dirty="0" smtClean="0">
                <a:latin typeface="Yu Gothic" panose="020B0400000000000000" pitchFamily="34" charset="-128"/>
                <a:ea typeface="Yu Gothic" panose="020B0400000000000000" pitchFamily="34" charset="-128"/>
                <a:cs typeface="Open Sans" panose="020B0606030504020204" pitchFamily="34" charset="0"/>
              </a:rPr>
              <a:t> </a:t>
            </a:r>
            <a:r>
              <a:rPr lang="en-US" sz="1600" dirty="0">
                <a:latin typeface="Yu Gothic" panose="020B0400000000000000" pitchFamily="34" charset="-128"/>
                <a:ea typeface="Yu Gothic" panose="020B0400000000000000" pitchFamily="34" charset="-128"/>
                <a:cs typeface="Open Sans" panose="020B0606030504020204" pitchFamily="34" charset="0"/>
              </a:rPr>
              <a:t>and </a:t>
            </a:r>
            <a:r>
              <a:rPr lang="en-US" sz="1600" dirty="0" smtClean="0">
                <a:latin typeface="Yu Gothic" panose="020B0400000000000000" pitchFamily="34" charset="-128"/>
                <a:ea typeface="Yu Gothic" panose="020B0400000000000000" pitchFamily="34" charset="-128"/>
                <a:cs typeface="Open Sans" panose="020B0606030504020204" pitchFamily="34" charset="0"/>
              </a:rPr>
              <a:t>Android </a:t>
            </a:r>
            <a:r>
              <a:rPr lang="en-US" sz="1600" dirty="0">
                <a:latin typeface="Yu Gothic" panose="020B0400000000000000" pitchFamily="34" charset="-128"/>
                <a:ea typeface="Yu Gothic" panose="020B0400000000000000" pitchFamily="34" charset="-128"/>
                <a:cs typeface="Open Sans" panose="020B0606030504020204" pitchFamily="34" charset="0"/>
              </a:rPr>
              <a:t>devices</a:t>
            </a:r>
            <a:endParaRPr lang="it-IT" sz="1600" dirty="0">
              <a:latin typeface="Yu Gothic" panose="020B0400000000000000" pitchFamily="34" charset="-128"/>
              <a:ea typeface="Yu Gothic" panose="020B0400000000000000" pitchFamily="34" charset="-128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9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r="11754"/>
          <a:stretch/>
        </p:blipFill>
        <p:spPr bwMode="auto">
          <a:xfrm>
            <a:off x="-48344" y="26269"/>
            <a:ext cx="9192344" cy="685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847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2290" name="Picture 2" descr="C:\Users\Sara\Desktop\MAGISTRALE\secondo semestre-  3 term\pescarin\foto per progetto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4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56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2"/>
            <a:ext cx="9143999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36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69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40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53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7384"/>
            <a:ext cx="9144001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63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18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7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8037" cy="683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41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087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8" b="4598"/>
          <a:stretch/>
        </p:blipFill>
        <p:spPr>
          <a:xfrm>
            <a:off x="-108520" y="0"/>
            <a:ext cx="9584673" cy="6858000"/>
          </a:xfrm>
        </p:spPr>
      </p:pic>
    </p:spTree>
    <p:extLst>
      <p:ext uri="{BB962C8B-B14F-4D97-AF65-F5344CB8AC3E}">
        <p14:creationId xmlns:p14="http://schemas.microsoft.com/office/powerpoint/2010/main" val="260258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429"/>
            <a:ext cx="9144000" cy="1143000"/>
          </a:xfrm>
          <a:solidFill>
            <a:srgbClr val="E89858"/>
          </a:solidFill>
        </p:spPr>
        <p:txBody>
          <a:bodyPr/>
          <a:lstStyle/>
          <a:p>
            <a:r>
              <a:rPr lang="it-IT" sz="4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COST PLAN</a:t>
            </a:r>
            <a:endParaRPr lang="it-IT" sz="4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" t="23761" r="2513" b="16068"/>
          <a:stretch/>
        </p:blipFill>
        <p:spPr>
          <a:xfrm>
            <a:off x="1513494" y="1287282"/>
            <a:ext cx="6117021" cy="5570721"/>
          </a:xfrm>
        </p:spPr>
      </p:pic>
    </p:spTree>
    <p:extLst>
      <p:ext uri="{BB962C8B-B14F-4D97-AF65-F5344CB8AC3E}">
        <p14:creationId xmlns:p14="http://schemas.microsoft.com/office/powerpoint/2010/main" val="316668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E89858"/>
          </a:solidFill>
        </p:spPr>
        <p:txBody>
          <a:bodyPr/>
          <a:lstStyle/>
          <a:p>
            <a:r>
              <a:rPr lang="it-IT" sz="4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COST PLAN</a:t>
            </a:r>
            <a:endParaRPr lang="it-IT" sz="4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3" name="Segnaposto contenut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0" y="1556794"/>
            <a:ext cx="7642551" cy="4279007"/>
          </a:xfrm>
        </p:spPr>
      </p:pic>
    </p:spTree>
    <p:extLst>
      <p:ext uri="{BB962C8B-B14F-4D97-AF65-F5344CB8AC3E}">
        <p14:creationId xmlns:p14="http://schemas.microsoft.com/office/powerpoint/2010/main" val="111256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36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47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9136541" cy="6852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79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173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883"/>
            <a:ext cx="9167845" cy="6875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283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116633"/>
            <a:ext cx="8229600" cy="634083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E72A0B"/>
                </a:solidFill>
                <a:latin typeface="Bahnschrift SemiCondensed" panose="020B0502040204020203" pitchFamily="34" charset="0"/>
              </a:rPr>
              <a:t>SIMILAR </a:t>
            </a:r>
            <a:r>
              <a:rPr lang="it-IT" dirty="0" smtClean="0">
                <a:solidFill>
                  <a:srgbClr val="E72A0B"/>
                </a:solidFill>
                <a:latin typeface="Bahnschrift SemiCondensed" panose="020B0502040204020203" pitchFamily="34" charset="0"/>
              </a:rPr>
              <a:t>IDEAS</a:t>
            </a:r>
            <a:endParaRPr lang="it-IT" dirty="0">
              <a:solidFill>
                <a:srgbClr val="E72A0B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824"/>
            <a:ext cx="8280920" cy="6624737"/>
          </a:xfrm>
        </p:spPr>
      </p:pic>
      <p:sp>
        <p:nvSpPr>
          <p:cNvPr id="5" name="Rettangolo 4"/>
          <p:cNvSpPr/>
          <p:nvPr/>
        </p:nvSpPr>
        <p:spPr>
          <a:xfrm>
            <a:off x="7812360" y="6488670"/>
            <a:ext cx="38472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err="1" smtClean="0">
                <a:latin typeface="Century Gothic" panose="020B0502020202020204" pitchFamily="34" charset="0"/>
              </a:rPr>
              <a:t>Similar</a:t>
            </a:r>
            <a:r>
              <a:rPr lang="it-IT" sz="1400" dirty="0" smtClean="0">
                <a:latin typeface="Century Gothic" panose="020B0502020202020204" pitchFamily="34" charset="0"/>
              </a:rPr>
              <a:t> </a:t>
            </a:r>
            <a:r>
              <a:rPr lang="it-IT" sz="1400" dirty="0" err="1" smtClean="0">
                <a:latin typeface="Century Gothic" panose="020B0502020202020204" pitchFamily="34" charset="0"/>
              </a:rPr>
              <a:t>ideas</a:t>
            </a:r>
            <a:endParaRPr lang="it-IT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68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178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" r="5835"/>
          <a:stretch/>
        </p:blipFill>
        <p:spPr>
          <a:xfrm>
            <a:off x="-80666" y="1"/>
            <a:ext cx="9250130" cy="6858000"/>
          </a:xfrm>
        </p:spPr>
      </p:pic>
    </p:spTree>
    <p:extLst>
      <p:ext uri="{BB962C8B-B14F-4D97-AF65-F5344CB8AC3E}">
        <p14:creationId xmlns:p14="http://schemas.microsoft.com/office/powerpoint/2010/main" val="19407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76139" cy="688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7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" b="79681"/>
          <a:stretch/>
        </p:blipFill>
        <p:spPr>
          <a:xfrm>
            <a:off x="0" y="149"/>
            <a:ext cx="9144000" cy="980903"/>
          </a:xfr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" t="22022" r="3811" b="58061"/>
          <a:stretch/>
        </p:blipFill>
        <p:spPr bwMode="auto">
          <a:xfrm>
            <a:off x="0" y="1340770"/>
            <a:ext cx="9144000" cy="1371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" t="41422" r="4632"/>
          <a:stretch/>
        </p:blipFill>
        <p:spPr bwMode="auto">
          <a:xfrm>
            <a:off x="0" y="3068960"/>
            <a:ext cx="9144000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0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407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13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6734</TotalTime>
  <Words>29</Words>
  <Application>Microsoft Office PowerPoint</Application>
  <PresentationFormat>Presentazione su schermo (4:3)</PresentationFormat>
  <Paragraphs>10</Paragraphs>
  <Slides>42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3" baseType="lpstr"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COST PLAN</vt:lpstr>
      <vt:lpstr>COST PLAN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SIMILAR IDEAS</vt:lpstr>
      <vt:lpstr>Presentazione standard di PowerPoint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Sara</dc:creator>
  <cp:lastModifiedBy>Sara</cp:lastModifiedBy>
  <cp:revision>183</cp:revision>
  <dcterms:created xsi:type="dcterms:W3CDTF">2019-07-23T08:00:10Z</dcterms:created>
  <dcterms:modified xsi:type="dcterms:W3CDTF">2019-09-12T08:35:06Z</dcterms:modified>
</cp:coreProperties>
</file>